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1950" y="-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3185" y="0"/>
        <a:ext cx="388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3496369" y="0"/>
        <a:ext cx="388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6989553" y="0"/>
        <a:ext cx="3881315" cy="1440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3185" y="0"/>
        <a:ext cx="388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3496369" y="0"/>
        <a:ext cx="388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6989553" y="0"/>
        <a:ext cx="388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=""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xmlns="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=""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=""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=""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=""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=""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=""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=""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=""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=""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xmlns="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=""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=""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xmlns="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=""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=""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=""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=""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=""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=""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3824</Words>
  <Application>Microsoft Office PowerPoint</Application>
  <PresentationFormat>Произвольный</PresentationFormat>
  <Paragraphs>416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bobrova_th</cp:lastModifiedBy>
  <cp:revision>9</cp:revision>
  <cp:lastPrinted>2023-02-01T06:50:15Z</cp:lastPrinted>
  <dcterms:created xsi:type="dcterms:W3CDTF">2023-01-24T11:09:06Z</dcterms:created>
  <dcterms:modified xsi:type="dcterms:W3CDTF">2023-02-03T06:40:14Z</dcterms:modified>
</cp:coreProperties>
</file>